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29"/>
  </p:notesMasterIdLst>
  <p:sldIdLst>
    <p:sldId id="1885" r:id="rId6"/>
    <p:sldId id="1911" r:id="rId7"/>
    <p:sldId id="1905" r:id="rId8"/>
    <p:sldId id="1902" r:id="rId9"/>
    <p:sldId id="1904" r:id="rId10"/>
    <p:sldId id="1910" r:id="rId11"/>
    <p:sldId id="1903" r:id="rId12"/>
    <p:sldId id="1899" r:id="rId13"/>
    <p:sldId id="1901" r:id="rId14"/>
    <p:sldId id="1900" r:id="rId15"/>
    <p:sldId id="1888" r:id="rId16"/>
    <p:sldId id="1889" r:id="rId17"/>
    <p:sldId id="1893" r:id="rId18"/>
    <p:sldId id="1897" r:id="rId19"/>
    <p:sldId id="1892" r:id="rId20"/>
    <p:sldId id="1894" r:id="rId21"/>
    <p:sldId id="1895" r:id="rId22"/>
    <p:sldId id="1898" r:id="rId23"/>
    <p:sldId id="1909" r:id="rId24"/>
    <p:sldId id="1908" r:id="rId25"/>
    <p:sldId id="1906" r:id="rId26"/>
    <p:sldId id="1907" r:id="rId27"/>
    <p:sldId id="18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555555"/>
    <a:srgbClr val="F2F2F2"/>
    <a:srgbClr val="404040"/>
    <a:srgbClr val="FFC000"/>
    <a:srgbClr val="E4E4E4"/>
    <a:srgbClr val="E6E6E6"/>
    <a:srgbClr val="000000"/>
    <a:srgbClr val="CBCBCA"/>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varScale="1">
        <p:scale>
          <a:sx n="92" d="100"/>
          <a:sy n="92" d="100"/>
        </p:scale>
        <p:origin x="636"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1/31/2022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1/31/2022</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1/31/2022</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seed>2650216993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seed>4266498984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seed>879248734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seed>264327539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seed>981765707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seed>3978248048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seed>1617256088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seed>782294884</ask:seed>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seed>300337104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seed>598418939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seed>3559321221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5281626"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428082"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428081" y="3787016"/>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TextBox 25">
            <a:extLst>
              <a:ext uri="{FF2B5EF4-FFF2-40B4-BE49-F238E27FC236}">
                <a16:creationId xmlns:a16="http://schemas.microsoft.com/office/drawing/2014/main" id="{CD28AFCB-A64C-4391-BFC1-4E00654A3AA0}"/>
              </a:ext>
            </a:extLst>
          </p:cNvPr>
          <p:cNvSpPr txBox="1"/>
          <p:nvPr/>
        </p:nvSpPr>
        <p:spPr>
          <a:xfrm>
            <a:off x="428081" y="34290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3</a:t>
            </a:r>
          </a:p>
        </p:txBody>
      </p:sp>
      <p:sp>
        <p:nvSpPr>
          <p:cNvPr id="27" name="TextBox 26">
            <a:extLst>
              <a:ext uri="{FF2B5EF4-FFF2-40B4-BE49-F238E27FC236}">
                <a16:creationId xmlns:a16="http://schemas.microsoft.com/office/drawing/2014/main" id="{F9BFFF84-8B99-4B00-8D12-FE676C107875}"/>
              </a:ext>
            </a:extLst>
          </p:cNvPr>
          <p:cNvSpPr txBox="1"/>
          <p:nvPr/>
        </p:nvSpPr>
        <p:spPr>
          <a:xfrm>
            <a:off x="1718596"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17" name="Slider Line">
            <a:extLst>
              <a:ext uri="{FF2B5EF4-FFF2-40B4-BE49-F238E27FC236}">
                <a16:creationId xmlns:a16="http://schemas.microsoft.com/office/drawing/2014/main" id="{90902A62-2B6E-4A78-9FAE-F900EB7DD79A}"/>
              </a:ext>
            </a:extLst>
          </p:cNvPr>
          <p:cNvSpPr/>
          <p:nvPr/>
        </p:nvSpPr>
        <p:spPr>
          <a:xfrm rot="10800000">
            <a:off x="428081" y="3021184"/>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9" name="TextBox 28">
            <a:extLst>
              <a:ext uri="{FF2B5EF4-FFF2-40B4-BE49-F238E27FC236}">
                <a16:creationId xmlns:a16="http://schemas.microsoft.com/office/drawing/2014/main" id="{51ECD4F7-AF28-41FB-8028-FD142F8616BA}"/>
              </a:ext>
            </a:extLst>
          </p:cNvPr>
          <p:cNvSpPr txBox="1"/>
          <p:nvPr/>
        </p:nvSpPr>
        <p:spPr>
          <a:xfrm>
            <a:off x="428081" y="2663168"/>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2</a:t>
            </a:r>
          </a:p>
        </p:txBody>
      </p:sp>
      <p:sp>
        <p:nvSpPr>
          <p:cNvPr id="31" name="Slider Line">
            <a:extLst>
              <a:ext uri="{FF2B5EF4-FFF2-40B4-BE49-F238E27FC236}">
                <a16:creationId xmlns:a16="http://schemas.microsoft.com/office/drawing/2014/main" id="{7DC9BD73-3FF9-4B90-88EA-562A30621638}"/>
              </a:ext>
            </a:extLst>
          </p:cNvPr>
          <p:cNvSpPr/>
          <p:nvPr/>
        </p:nvSpPr>
        <p:spPr>
          <a:xfrm rot="10800000">
            <a:off x="428080" y="2398352"/>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2" name="TextBox 31">
            <a:extLst>
              <a:ext uri="{FF2B5EF4-FFF2-40B4-BE49-F238E27FC236}">
                <a16:creationId xmlns:a16="http://schemas.microsoft.com/office/drawing/2014/main" id="{96001098-99C5-4016-B94F-60E280BE4320}"/>
              </a:ext>
            </a:extLst>
          </p:cNvPr>
          <p:cNvSpPr txBox="1"/>
          <p:nvPr/>
        </p:nvSpPr>
        <p:spPr>
          <a:xfrm>
            <a:off x="428080" y="204033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1</a:t>
            </a:r>
          </a:p>
        </p:txBody>
      </p:sp>
      <p:sp>
        <p:nvSpPr>
          <p:cNvPr id="33" name="TextBox 32">
            <a:extLst>
              <a:ext uri="{FF2B5EF4-FFF2-40B4-BE49-F238E27FC236}">
                <a16:creationId xmlns:a16="http://schemas.microsoft.com/office/drawing/2014/main" id="{6A2E2ADC-A97E-4B3C-B37D-A43EE5C5C7B2}"/>
              </a:ext>
            </a:extLst>
          </p:cNvPr>
          <p:cNvSpPr txBox="1"/>
          <p:nvPr/>
        </p:nvSpPr>
        <p:spPr>
          <a:xfrm>
            <a:off x="509370" y="158234"/>
            <a:ext cx="6094268" cy="369332"/>
          </a:xfrm>
          <a:prstGeom prst="rect">
            <a:avLst/>
          </a:prstGeom>
          <a:noFill/>
        </p:spPr>
        <p:txBody>
          <a:bodyPr wrap="square">
            <a:spAutoFit/>
          </a:bodyPr>
          <a:lstStyle/>
          <a:p>
            <a:r>
              <a:rPr lang="es-ES" dirty="0"/>
              <a:t>apendix_git-preview_1.png</a:t>
            </a:r>
          </a:p>
        </p:txBody>
      </p:sp>
      <p:sp>
        <p:nvSpPr>
          <p:cNvPr id="35" name="Picture Placeholder Background">
            <a:extLst>
              <a:ext uri="{FF2B5EF4-FFF2-40B4-BE49-F238E27FC236}">
                <a16:creationId xmlns:a16="http://schemas.microsoft.com/office/drawing/2014/main" id="{5E399DFB-AD0C-4B38-952C-D88AB78FC676}"/>
              </a:ext>
            </a:extLst>
          </p:cNvPr>
          <p:cNvSpPr/>
          <p:nvPr/>
        </p:nvSpPr>
        <p:spPr>
          <a:xfrm>
            <a:off x="8855362" y="826233"/>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36" name="Picture Placeholder Background">
            <a:extLst>
              <a:ext uri="{FF2B5EF4-FFF2-40B4-BE49-F238E27FC236}">
                <a16:creationId xmlns:a16="http://schemas.microsoft.com/office/drawing/2014/main" id="{448D7DB3-00B9-4942-BA12-69A855CEE6F5}"/>
              </a:ext>
            </a:extLst>
          </p:cNvPr>
          <p:cNvSpPr/>
          <p:nvPr/>
        </p:nvSpPr>
        <p:spPr>
          <a:xfrm>
            <a:off x="6124658" y="820299"/>
            <a:ext cx="2738601" cy="4289424"/>
          </a:xfrm>
          <a:custGeom>
            <a:avLst/>
            <a:gdLst>
              <a:gd name="connsiteX0" fmla="*/ 0 w 2738601"/>
              <a:gd name="connsiteY0" fmla="*/ 33822 h 4289424"/>
              <a:gd name="connsiteX1" fmla="*/ 33822 w 2738601"/>
              <a:gd name="connsiteY1" fmla="*/ 0 h 4289424"/>
              <a:gd name="connsiteX2" fmla="*/ 674852 w 2738601"/>
              <a:gd name="connsiteY2" fmla="*/ 0 h 4289424"/>
              <a:gd name="connsiteX3" fmla="*/ 1369301 w 2738601"/>
              <a:gd name="connsiteY3" fmla="*/ 0 h 4289424"/>
              <a:gd name="connsiteX4" fmla="*/ 1983621 w 2738601"/>
              <a:gd name="connsiteY4" fmla="*/ 0 h 4289424"/>
              <a:gd name="connsiteX5" fmla="*/ 2704779 w 2738601"/>
              <a:gd name="connsiteY5" fmla="*/ 0 h 4289424"/>
              <a:gd name="connsiteX6" fmla="*/ 2738601 w 2738601"/>
              <a:gd name="connsiteY6" fmla="*/ 33822 h 4289424"/>
              <a:gd name="connsiteX7" fmla="*/ 2738601 w 2738601"/>
              <a:gd name="connsiteY7" fmla="*/ 721369 h 4289424"/>
              <a:gd name="connsiteX8" fmla="*/ 2738601 w 2738601"/>
              <a:gd name="connsiteY8" fmla="*/ 1324480 h 4289424"/>
              <a:gd name="connsiteX9" fmla="*/ 2738601 w 2738601"/>
              <a:gd name="connsiteY9" fmla="*/ 1927592 h 4289424"/>
              <a:gd name="connsiteX10" fmla="*/ 2738601 w 2738601"/>
              <a:gd name="connsiteY10" fmla="*/ 2530703 h 4289424"/>
              <a:gd name="connsiteX11" fmla="*/ 2738601 w 2738601"/>
              <a:gd name="connsiteY11" fmla="*/ 3091597 h 4289424"/>
              <a:gd name="connsiteX12" fmla="*/ 2738601 w 2738601"/>
              <a:gd name="connsiteY12" fmla="*/ 3652491 h 4289424"/>
              <a:gd name="connsiteX13" fmla="*/ 2738601 w 2738601"/>
              <a:gd name="connsiteY13" fmla="*/ 4255602 h 4289424"/>
              <a:gd name="connsiteX14" fmla="*/ 2704779 w 2738601"/>
              <a:gd name="connsiteY14" fmla="*/ 4289424 h 4289424"/>
              <a:gd name="connsiteX15" fmla="*/ 2037040 w 2738601"/>
              <a:gd name="connsiteY15" fmla="*/ 4289424 h 4289424"/>
              <a:gd name="connsiteX16" fmla="*/ 1315881 w 2738601"/>
              <a:gd name="connsiteY16" fmla="*/ 4289424 h 4289424"/>
              <a:gd name="connsiteX17" fmla="*/ 674852 w 2738601"/>
              <a:gd name="connsiteY17" fmla="*/ 4289424 h 4289424"/>
              <a:gd name="connsiteX18" fmla="*/ 33822 w 2738601"/>
              <a:gd name="connsiteY18" fmla="*/ 4289424 h 4289424"/>
              <a:gd name="connsiteX19" fmla="*/ 0 w 2738601"/>
              <a:gd name="connsiteY19" fmla="*/ 4255602 h 4289424"/>
              <a:gd name="connsiteX20" fmla="*/ 0 w 2738601"/>
              <a:gd name="connsiteY20" fmla="*/ 3610273 h 4289424"/>
              <a:gd name="connsiteX21" fmla="*/ 0 w 2738601"/>
              <a:gd name="connsiteY21" fmla="*/ 3007161 h 4289424"/>
              <a:gd name="connsiteX22" fmla="*/ 0 w 2738601"/>
              <a:gd name="connsiteY22" fmla="*/ 2404050 h 4289424"/>
              <a:gd name="connsiteX23" fmla="*/ 0 w 2738601"/>
              <a:gd name="connsiteY23" fmla="*/ 1927592 h 4289424"/>
              <a:gd name="connsiteX24" fmla="*/ 0 w 2738601"/>
              <a:gd name="connsiteY24" fmla="*/ 1408916 h 4289424"/>
              <a:gd name="connsiteX25" fmla="*/ 0 w 2738601"/>
              <a:gd name="connsiteY25" fmla="*/ 805805 h 4289424"/>
              <a:gd name="connsiteX26" fmla="*/ 0 w 2738601"/>
              <a:gd name="connsiteY26" fmla="*/ 33822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8601" h="4289424" fill="none" extrusionOk="0">
                <a:moveTo>
                  <a:pt x="0" y="33822"/>
                </a:moveTo>
                <a:cubicBezTo>
                  <a:pt x="3672" y="14972"/>
                  <a:pt x="14338" y="1245"/>
                  <a:pt x="33822" y="0"/>
                </a:cubicBezTo>
                <a:cubicBezTo>
                  <a:pt x="189193" y="3113"/>
                  <a:pt x="443651" y="14819"/>
                  <a:pt x="674852" y="0"/>
                </a:cubicBezTo>
                <a:cubicBezTo>
                  <a:pt x="906053" y="-14819"/>
                  <a:pt x="1203235" y="-26102"/>
                  <a:pt x="1369301" y="0"/>
                </a:cubicBezTo>
                <a:cubicBezTo>
                  <a:pt x="1535367" y="26102"/>
                  <a:pt x="1743341" y="22097"/>
                  <a:pt x="1983621" y="0"/>
                </a:cubicBezTo>
                <a:cubicBezTo>
                  <a:pt x="2223901" y="-22097"/>
                  <a:pt x="2459668" y="14485"/>
                  <a:pt x="2704779" y="0"/>
                </a:cubicBezTo>
                <a:cubicBezTo>
                  <a:pt x="2724232" y="-768"/>
                  <a:pt x="2738207" y="12759"/>
                  <a:pt x="2738601" y="33822"/>
                </a:cubicBezTo>
                <a:cubicBezTo>
                  <a:pt x="2708141" y="265321"/>
                  <a:pt x="2709345" y="542142"/>
                  <a:pt x="2738601" y="721369"/>
                </a:cubicBezTo>
                <a:cubicBezTo>
                  <a:pt x="2767857" y="900596"/>
                  <a:pt x="2728914" y="1180627"/>
                  <a:pt x="2738601" y="1324480"/>
                </a:cubicBezTo>
                <a:cubicBezTo>
                  <a:pt x="2748288" y="1468333"/>
                  <a:pt x="2753079" y="1640017"/>
                  <a:pt x="2738601" y="1927592"/>
                </a:cubicBezTo>
                <a:cubicBezTo>
                  <a:pt x="2724123" y="2215167"/>
                  <a:pt x="2734283" y="2301484"/>
                  <a:pt x="2738601" y="2530703"/>
                </a:cubicBezTo>
                <a:cubicBezTo>
                  <a:pt x="2742919" y="2759922"/>
                  <a:pt x="2754916" y="2955120"/>
                  <a:pt x="2738601" y="3091597"/>
                </a:cubicBezTo>
                <a:cubicBezTo>
                  <a:pt x="2722286" y="3228074"/>
                  <a:pt x="2716938" y="3436879"/>
                  <a:pt x="2738601" y="3652491"/>
                </a:cubicBezTo>
                <a:cubicBezTo>
                  <a:pt x="2760264" y="3868103"/>
                  <a:pt x="2760276" y="4063736"/>
                  <a:pt x="2738601" y="4255602"/>
                </a:cubicBezTo>
                <a:cubicBezTo>
                  <a:pt x="2740655" y="4271293"/>
                  <a:pt x="2726888" y="4291102"/>
                  <a:pt x="2704779" y="4289424"/>
                </a:cubicBezTo>
                <a:cubicBezTo>
                  <a:pt x="2552390" y="4317353"/>
                  <a:pt x="2246084" y="4285106"/>
                  <a:pt x="2037040" y="4289424"/>
                </a:cubicBezTo>
                <a:cubicBezTo>
                  <a:pt x="1827996" y="4293742"/>
                  <a:pt x="1489771" y="4305320"/>
                  <a:pt x="1315881" y="4289424"/>
                </a:cubicBezTo>
                <a:cubicBezTo>
                  <a:pt x="1141991" y="4273528"/>
                  <a:pt x="824120" y="4281369"/>
                  <a:pt x="674852" y="4289424"/>
                </a:cubicBezTo>
                <a:cubicBezTo>
                  <a:pt x="525584" y="4297479"/>
                  <a:pt x="324737" y="4316102"/>
                  <a:pt x="33822" y="4289424"/>
                </a:cubicBezTo>
                <a:cubicBezTo>
                  <a:pt x="14359" y="4294015"/>
                  <a:pt x="1490" y="4274594"/>
                  <a:pt x="0" y="4255602"/>
                </a:cubicBezTo>
                <a:cubicBezTo>
                  <a:pt x="25692" y="3944490"/>
                  <a:pt x="25991" y="3889944"/>
                  <a:pt x="0" y="3610273"/>
                </a:cubicBezTo>
                <a:cubicBezTo>
                  <a:pt x="-25991" y="3330602"/>
                  <a:pt x="-11475" y="3138902"/>
                  <a:pt x="0" y="3007161"/>
                </a:cubicBezTo>
                <a:cubicBezTo>
                  <a:pt x="11475" y="2875420"/>
                  <a:pt x="-11691" y="2550722"/>
                  <a:pt x="0" y="2404050"/>
                </a:cubicBezTo>
                <a:cubicBezTo>
                  <a:pt x="11691" y="2257378"/>
                  <a:pt x="-17079" y="2091507"/>
                  <a:pt x="0" y="1927592"/>
                </a:cubicBezTo>
                <a:cubicBezTo>
                  <a:pt x="17079" y="1763677"/>
                  <a:pt x="-7294" y="1666444"/>
                  <a:pt x="0" y="1408916"/>
                </a:cubicBezTo>
                <a:cubicBezTo>
                  <a:pt x="7294" y="1151388"/>
                  <a:pt x="14619" y="950331"/>
                  <a:pt x="0" y="805805"/>
                </a:cubicBezTo>
                <a:cubicBezTo>
                  <a:pt x="-14619" y="661279"/>
                  <a:pt x="-10152" y="200331"/>
                  <a:pt x="0" y="33822"/>
                </a:cubicBezTo>
                <a:close/>
              </a:path>
              <a:path w="2738601" h="4289424" stroke="0" extrusionOk="0">
                <a:moveTo>
                  <a:pt x="0" y="33822"/>
                </a:moveTo>
                <a:cubicBezTo>
                  <a:pt x="-115" y="13454"/>
                  <a:pt x="16343" y="-3654"/>
                  <a:pt x="33822" y="0"/>
                </a:cubicBezTo>
                <a:cubicBezTo>
                  <a:pt x="251964" y="-10980"/>
                  <a:pt x="469683" y="25954"/>
                  <a:pt x="648142" y="0"/>
                </a:cubicBezTo>
                <a:cubicBezTo>
                  <a:pt x="826601" y="-25954"/>
                  <a:pt x="1005925" y="-17297"/>
                  <a:pt x="1315881" y="0"/>
                </a:cubicBezTo>
                <a:cubicBezTo>
                  <a:pt x="1625837" y="17297"/>
                  <a:pt x="1741715" y="-5095"/>
                  <a:pt x="1956911" y="0"/>
                </a:cubicBezTo>
                <a:cubicBezTo>
                  <a:pt x="2172107" y="5095"/>
                  <a:pt x="2467697" y="-26013"/>
                  <a:pt x="2704779" y="0"/>
                </a:cubicBezTo>
                <a:cubicBezTo>
                  <a:pt x="2719820" y="-1190"/>
                  <a:pt x="2739350" y="16611"/>
                  <a:pt x="2738601" y="33822"/>
                </a:cubicBezTo>
                <a:cubicBezTo>
                  <a:pt x="2731559" y="271859"/>
                  <a:pt x="2720291" y="364428"/>
                  <a:pt x="2738601" y="636933"/>
                </a:cubicBezTo>
                <a:cubicBezTo>
                  <a:pt x="2756911" y="909438"/>
                  <a:pt x="2746546" y="1068262"/>
                  <a:pt x="2738601" y="1324480"/>
                </a:cubicBezTo>
                <a:cubicBezTo>
                  <a:pt x="2730656" y="1580698"/>
                  <a:pt x="2757753" y="1672616"/>
                  <a:pt x="2738601" y="1843156"/>
                </a:cubicBezTo>
                <a:cubicBezTo>
                  <a:pt x="2719449" y="2013696"/>
                  <a:pt x="2765864" y="2147034"/>
                  <a:pt x="2738601" y="2404050"/>
                </a:cubicBezTo>
                <a:cubicBezTo>
                  <a:pt x="2711338" y="2661066"/>
                  <a:pt x="2736030" y="2795528"/>
                  <a:pt x="2738601" y="3007161"/>
                </a:cubicBezTo>
                <a:cubicBezTo>
                  <a:pt x="2741172" y="3218794"/>
                  <a:pt x="2745477" y="3319839"/>
                  <a:pt x="2738601" y="3525837"/>
                </a:cubicBezTo>
                <a:cubicBezTo>
                  <a:pt x="2731725" y="3731835"/>
                  <a:pt x="2767314" y="4021036"/>
                  <a:pt x="2738601" y="4255602"/>
                </a:cubicBezTo>
                <a:cubicBezTo>
                  <a:pt x="2739886" y="4273991"/>
                  <a:pt x="2722169" y="4286942"/>
                  <a:pt x="2704779" y="4289424"/>
                </a:cubicBezTo>
                <a:cubicBezTo>
                  <a:pt x="2517080" y="4304491"/>
                  <a:pt x="2224657" y="4295304"/>
                  <a:pt x="2090459" y="4289424"/>
                </a:cubicBezTo>
                <a:cubicBezTo>
                  <a:pt x="1956261" y="4283544"/>
                  <a:pt x="1632921" y="4273243"/>
                  <a:pt x="1422720" y="4289424"/>
                </a:cubicBezTo>
                <a:cubicBezTo>
                  <a:pt x="1212519" y="4305605"/>
                  <a:pt x="986050" y="4312794"/>
                  <a:pt x="754980" y="4289424"/>
                </a:cubicBezTo>
                <a:cubicBezTo>
                  <a:pt x="523910" y="4266054"/>
                  <a:pt x="370664" y="4254932"/>
                  <a:pt x="33822" y="4289424"/>
                </a:cubicBezTo>
                <a:cubicBezTo>
                  <a:pt x="13864" y="4289930"/>
                  <a:pt x="2121" y="4275026"/>
                  <a:pt x="0" y="4255602"/>
                </a:cubicBezTo>
                <a:cubicBezTo>
                  <a:pt x="-20279" y="4042033"/>
                  <a:pt x="7461" y="3803082"/>
                  <a:pt x="0" y="3652491"/>
                </a:cubicBezTo>
                <a:cubicBezTo>
                  <a:pt x="-7461" y="3501900"/>
                  <a:pt x="10315" y="3259459"/>
                  <a:pt x="0" y="3133815"/>
                </a:cubicBezTo>
                <a:cubicBezTo>
                  <a:pt x="-10315" y="3008171"/>
                  <a:pt x="-20917" y="2792974"/>
                  <a:pt x="0" y="2572921"/>
                </a:cubicBezTo>
                <a:cubicBezTo>
                  <a:pt x="20917" y="2352868"/>
                  <a:pt x="-24349" y="2072093"/>
                  <a:pt x="0" y="1927592"/>
                </a:cubicBezTo>
                <a:cubicBezTo>
                  <a:pt x="24349" y="1783091"/>
                  <a:pt x="-21974" y="1518923"/>
                  <a:pt x="0" y="1324480"/>
                </a:cubicBezTo>
                <a:cubicBezTo>
                  <a:pt x="21974" y="1130037"/>
                  <a:pt x="7657" y="859782"/>
                  <a:pt x="0" y="679151"/>
                </a:cubicBezTo>
                <a:cubicBezTo>
                  <a:pt x="-7657" y="498520"/>
                  <a:pt x="-10373" y="243351"/>
                  <a:pt x="0" y="33822"/>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7" name="Group 36">
            <a:extLst>
              <a:ext uri="{FF2B5EF4-FFF2-40B4-BE49-F238E27FC236}">
                <a16:creationId xmlns:a16="http://schemas.microsoft.com/office/drawing/2014/main" id="{D4621647-8F0D-4DAE-BF9F-B30EB745C74F}"/>
              </a:ext>
            </a:extLst>
          </p:cNvPr>
          <p:cNvGrpSpPr/>
          <p:nvPr/>
        </p:nvGrpSpPr>
        <p:grpSpPr>
          <a:xfrm>
            <a:off x="9733267" y="2707717"/>
            <a:ext cx="1486280" cy="895482"/>
            <a:chOff x="2455481" y="2981259"/>
            <a:chExt cx="1486280" cy="895482"/>
          </a:xfrm>
        </p:grpSpPr>
        <p:sp>
          <p:nvSpPr>
            <p:cNvPr id="38" name="Picture Placeholder Background">
              <a:extLst>
                <a:ext uri="{FF2B5EF4-FFF2-40B4-BE49-F238E27FC236}">
                  <a16:creationId xmlns:a16="http://schemas.microsoft.com/office/drawing/2014/main" id="{7E8FF77C-49C1-4C1A-A6D2-96586A4CE1E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441CC7-BECF-49DD-A113-ECEC2D3A8932}"/>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sp>
        <p:nvSpPr>
          <p:cNvPr id="43" name="TextBox 42">
            <a:extLst>
              <a:ext uri="{FF2B5EF4-FFF2-40B4-BE49-F238E27FC236}">
                <a16:creationId xmlns:a16="http://schemas.microsoft.com/office/drawing/2014/main" id="{2C626ECE-ECC9-4019-8D58-92324D85A33A}"/>
              </a:ext>
            </a:extLst>
          </p:cNvPr>
          <p:cNvSpPr txBox="1"/>
          <p:nvPr/>
        </p:nvSpPr>
        <p:spPr>
          <a:xfrm>
            <a:off x="6124658" y="791109"/>
            <a:ext cx="2738602"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44" name="TextBox 43">
            <a:extLst>
              <a:ext uri="{FF2B5EF4-FFF2-40B4-BE49-F238E27FC236}">
                <a16:creationId xmlns:a16="http://schemas.microsoft.com/office/drawing/2014/main" id="{7D066391-08FF-4280-80FB-B86F44702EA2}"/>
              </a:ext>
            </a:extLst>
          </p:cNvPr>
          <p:cNvSpPr txBox="1"/>
          <p:nvPr/>
        </p:nvSpPr>
        <p:spPr>
          <a:xfrm>
            <a:off x="8854024" y="791109"/>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45" name="Slider Line">
            <a:extLst>
              <a:ext uri="{FF2B5EF4-FFF2-40B4-BE49-F238E27FC236}">
                <a16:creationId xmlns:a16="http://schemas.microsoft.com/office/drawing/2014/main" id="{2BCA52D7-ABCE-4CE1-836F-0BF317936D36}"/>
              </a:ext>
            </a:extLst>
          </p:cNvPr>
          <p:cNvSpPr/>
          <p:nvPr/>
        </p:nvSpPr>
        <p:spPr>
          <a:xfrm rot="5400000">
            <a:off x="6721671" y="2947011"/>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78618B4-EFE1-4F2B-9E87-9FA3139EEE41}"/>
              </a:ext>
            </a:extLst>
          </p:cNvPr>
          <p:cNvGrpSpPr/>
          <p:nvPr/>
        </p:nvGrpSpPr>
        <p:grpSpPr>
          <a:xfrm>
            <a:off x="6626868" y="2707717"/>
            <a:ext cx="1486280" cy="895482"/>
            <a:chOff x="2455481" y="2981259"/>
            <a:chExt cx="1486280" cy="895482"/>
          </a:xfrm>
        </p:grpSpPr>
        <p:sp>
          <p:nvSpPr>
            <p:cNvPr id="50" name="Picture Placeholder Background">
              <a:extLst>
                <a:ext uri="{FF2B5EF4-FFF2-40B4-BE49-F238E27FC236}">
                  <a16:creationId xmlns:a16="http://schemas.microsoft.com/office/drawing/2014/main" id="{4FDAE158-93C2-4E94-A79A-DC7F0AD0AC5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DFB63D9-6564-41BB-ACDE-1A48ABD3B788}"/>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52" name="Group 51">
            <a:extLst>
              <a:ext uri="{FF2B5EF4-FFF2-40B4-BE49-F238E27FC236}">
                <a16:creationId xmlns:a16="http://schemas.microsoft.com/office/drawing/2014/main" id="{6EBAD1FA-9BFF-4AA6-8B81-8DDB81BFB699}"/>
              </a:ext>
            </a:extLst>
          </p:cNvPr>
          <p:cNvGrpSpPr/>
          <p:nvPr/>
        </p:nvGrpSpPr>
        <p:grpSpPr>
          <a:xfrm>
            <a:off x="7543457" y="2221742"/>
            <a:ext cx="2974708" cy="482795"/>
            <a:chOff x="7050879" y="2655109"/>
            <a:chExt cx="2974708" cy="482795"/>
          </a:xfrm>
        </p:grpSpPr>
        <p:grpSp>
          <p:nvGrpSpPr>
            <p:cNvPr id="53" name="Group 52">
              <a:extLst>
                <a:ext uri="{FF2B5EF4-FFF2-40B4-BE49-F238E27FC236}">
                  <a16:creationId xmlns:a16="http://schemas.microsoft.com/office/drawing/2014/main" id="{516457EA-3638-4CDC-BC7F-2D2C7DCE4C30}"/>
                </a:ext>
              </a:extLst>
            </p:cNvPr>
            <p:cNvGrpSpPr/>
            <p:nvPr/>
          </p:nvGrpSpPr>
          <p:grpSpPr>
            <a:xfrm>
              <a:off x="9904220" y="2657349"/>
              <a:ext cx="121367" cy="468002"/>
              <a:chOff x="1890520" y="2099948"/>
              <a:chExt cx="121367" cy="705163"/>
            </a:xfrm>
            <a:solidFill>
              <a:schemeClr val="accent1">
                <a:lumMod val="50000"/>
              </a:schemeClr>
            </a:solidFill>
          </p:grpSpPr>
          <p:sp>
            <p:nvSpPr>
              <p:cNvPr id="56" name="Slider Line">
                <a:extLst>
                  <a:ext uri="{FF2B5EF4-FFF2-40B4-BE49-F238E27FC236}">
                    <a16:creationId xmlns:a16="http://schemas.microsoft.com/office/drawing/2014/main" id="{94214EE6-058A-456B-9F90-452752481B0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7" name="Group 56">
                <a:extLst>
                  <a:ext uri="{FF2B5EF4-FFF2-40B4-BE49-F238E27FC236}">
                    <a16:creationId xmlns:a16="http://schemas.microsoft.com/office/drawing/2014/main" id="{464C9B0B-74F4-4B85-B771-43566A0B3BBD}"/>
                  </a:ext>
                </a:extLst>
              </p:cNvPr>
              <p:cNvGrpSpPr/>
              <p:nvPr/>
            </p:nvGrpSpPr>
            <p:grpSpPr>
              <a:xfrm flipV="1">
                <a:off x="1890520" y="2517111"/>
                <a:ext cx="121367" cy="288000"/>
                <a:chOff x="4774077" y="2347088"/>
                <a:chExt cx="121367" cy="288000"/>
              </a:xfrm>
              <a:grpFill/>
            </p:grpSpPr>
            <p:sp>
              <p:nvSpPr>
                <p:cNvPr id="58" name="Slider Line">
                  <a:extLst>
                    <a:ext uri="{FF2B5EF4-FFF2-40B4-BE49-F238E27FC236}">
                      <a16:creationId xmlns:a16="http://schemas.microsoft.com/office/drawing/2014/main" id="{452206BA-6A06-4797-82D5-B742DF269BB6}"/>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9" name="Slider Line">
                  <a:extLst>
                    <a:ext uri="{FF2B5EF4-FFF2-40B4-BE49-F238E27FC236}">
                      <a16:creationId xmlns:a16="http://schemas.microsoft.com/office/drawing/2014/main" id="{66E49D67-C59B-488B-8080-0C95A96072F1}"/>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4" name="Slider Line">
              <a:extLst>
                <a:ext uri="{FF2B5EF4-FFF2-40B4-BE49-F238E27FC236}">
                  <a16:creationId xmlns:a16="http://schemas.microsoft.com/office/drawing/2014/main" id="{93C426EE-8777-4C83-9DDA-BB9E5AABF688}"/>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5" name="Slider Line">
              <a:extLst>
                <a:ext uri="{FF2B5EF4-FFF2-40B4-BE49-F238E27FC236}">
                  <a16:creationId xmlns:a16="http://schemas.microsoft.com/office/drawing/2014/main" id="{08336337-DA60-4746-850F-40B85E535D26}"/>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60" name="Group 59">
            <a:extLst>
              <a:ext uri="{FF2B5EF4-FFF2-40B4-BE49-F238E27FC236}">
                <a16:creationId xmlns:a16="http://schemas.microsoft.com/office/drawing/2014/main" id="{3073ACAC-3818-40B1-B127-9E404A19AFC0}"/>
              </a:ext>
            </a:extLst>
          </p:cNvPr>
          <p:cNvGrpSpPr/>
          <p:nvPr/>
        </p:nvGrpSpPr>
        <p:grpSpPr>
          <a:xfrm rot="10800000">
            <a:off x="7516954" y="3615554"/>
            <a:ext cx="2974708" cy="482795"/>
            <a:chOff x="7050879" y="2655109"/>
            <a:chExt cx="2974708" cy="482795"/>
          </a:xfrm>
        </p:grpSpPr>
        <p:grpSp>
          <p:nvGrpSpPr>
            <p:cNvPr id="61" name="Group 60">
              <a:extLst>
                <a:ext uri="{FF2B5EF4-FFF2-40B4-BE49-F238E27FC236}">
                  <a16:creationId xmlns:a16="http://schemas.microsoft.com/office/drawing/2014/main" id="{186C99D0-7137-4951-A5FB-0F7CAEF29336}"/>
                </a:ext>
              </a:extLst>
            </p:cNvPr>
            <p:cNvGrpSpPr/>
            <p:nvPr/>
          </p:nvGrpSpPr>
          <p:grpSpPr>
            <a:xfrm>
              <a:off x="9904220" y="2657349"/>
              <a:ext cx="121367" cy="468002"/>
              <a:chOff x="1890520" y="2099948"/>
              <a:chExt cx="121367" cy="705163"/>
            </a:xfrm>
            <a:solidFill>
              <a:schemeClr val="accent1">
                <a:lumMod val="50000"/>
              </a:schemeClr>
            </a:solidFill>
          </p:grpSpPr>
          <p:sp>
            <p:nvSpPr>
              <p:cNvPr id="64" name="Slider Line">
                <a:extLst>
                  <a:ext uri="{FF2B5EF4-FFF2-40B4-BE49-F238E27FC236}">
                    <a16:creationId xmlns:a16="http://schemas.microsoft.com/office/drawing/2014/main" id="{20207769-6FFD-4E4E-8EC9-07509497009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5" name="Group 64">
                <a:extLst>
                  <a:ext uri="{FF2B5EF4-FFF2-40B4-BE49-F238E27FC236}">
                    <a16:creationId xmlns:a16="http://schemas.microsoft.com/office/drawing/2014/main" id="{F67BDA4D-7A79-4535-B561-02332936EEB1}"/>
                  </a:ext>
                </a:extLst>
              </p:cNvPr>
              <p:cNvGrpSpPr/>
              <p:nvPr/>
            </p:nvGrpSpPr>
            <p:grpSpPr>
              <a:xfrm flipV="1">
                <a:off x="1890520" y="2517111"/>
                <a:ext cx="121367" cy="288000"/>
                <a:chOff x="4774077" y="2347088"/>
                <a:chExt cx="121367" cy="288000"/>
              </a:xfrm>
              <a:grpFill/>
            </p:grpSpPr>
            <p:sp>
              <p:nvSpPr>
                <p:cNvPr id="66" name="Slider Line">
                  <a:extLst>
                    <a:ext uri="{FF2B5EF4-FFF2-40B4-BE49-F238E27FC236}">
                      <a16:creationId xmlns:a16="http://schemas.microsoft.com/office/drawing/2014/main" id="{D126BA0A-B44C-4A6A-97BE-1BF201A7FFE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7" name="Slider Line">
                  <a:extLst>
                    <a:ext uri="{FF2B5EF4-FFF2-40B4-BE49-F238E27FC236}">
                      <a16:creationId xmlns:a16="http://schemas.microsoft.com/office/drawing/2014/main" id="{5B451721-BCF3-4CC6-81FD-8315F7732F4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62" name="Slider Line">
              <a:extLst>
                <a:ext uri="{FF2B5EF4-FFF2-40B4-BE49-F238E27FC236}">
                  <a16:creationId xmlns:a16="http://schemas.microsoft.com/office/drawing/2014/main" id="{112797CF-F883-4CEC-A980-88A579C16401}"/>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3" name="Slider Line">
              <a:extLst>
                <a:ext uri="{FF2B5EF4-FFF2-40B4-BE49-F238E27FC236}">
                  <a16:creationId xmlns:a16="http://schemas.microsoft.com/office/drawing/2014/main" id="{349C0874-8D26-4D4D-AA4E-84EEE97F4C9C}"/>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76" name="TextBox 75">
            <a:extLst>
              <a:ext uri="{FF2B5EF4-FFF2-40B4-BE49-F238E27FC236}">
                <a16:creationId xmlns:a16="http://schemas.microsoft.com/office/drawing/2014/main" id="{16D5B25F-91E3-4867-87B7-60BA076E9E84}"/>
              </a:ext>
            </a:extLst>
          </p:cNvPr>
          <p:cNvSpPr txBox="1"/>
          <p:nvPr/>
        </p:nvSpPr>
        <p:spPr>
          <a:xfrm>
            <a:off x="7458056" y="4103587"/>
            <a:ext cx="2956741" cy="307777"/>
          </a:xfrm>
          <a:prstGeom prst="rect">
            <a:avLst/>
          </a:prstGeom>
          <a:noFill/>
        </p:spPr>
        <p:txBody>
          <a:bodyPr wrap="square" rtlCol="0" anchor="ctr">
            <a:spAutoFit/>
          </a:bodyPr>
          <a:lstStyle/>
          <a:p>
            <a:pPr lvl="1"/>
            <a:r>
              <a:rPr lang="es-ES" sz="1400" dirty="0">
                <a:latin typeface="Consolas" panose="020B0609020204030204" pitchFamily="49" charset="0"/>
              </a:rPr>
              <a:t>   </a:t>
            </a:r>
            <a:r>
              <a:rPr lang="es-ES" sz="1400" dirty="0" err="1">
                <a:latin typeface="Consolas" panose="020B0609020204030204" pitchFamily="49" charset="0"/>
              </a:rPr>
              <a:t>fetch</a:t>
            </a:r>
            <a:r>
              <a:rPr lang="es-ES" sz="1400" dirty="0">
                <a:latin typeface="Consolas" panose="020B0609020204030204" pitchFamily="49" charset="0"/>
              </a:rPr>
              <a:t> </a:t>
            </a:r>
          </a:p>
        </p:txBody>
      </p:sp>
      <p:sp>
        <p:nvSpPr>
          <p:cNvPr id="77" name="TextBox 76">
            <a:extLst>
              <a:ext uri="{FF2B5EF4-FFF2-40B4-BE49-F238E27FC236}">
                <a16:creationId xmlns:a16="http://schemas.microsoft.com/office/drawing/2014/main" id="{4414C0F7-1C25-4632-BEAD-1D50EF83CFDF}"/>
              </a:ext>
            </a:extLst>
          </p:cNvPr>
          <p:cNvSpPr txBox="1"/>
          <p:nvPr/>
        </p:nvSpPr>
        <p:spPr>
          <a:xfrm>
            <a:off x="7438892" y="1922672"/>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     </a:t>
            </a:r>
            <a:r>
              <a:rPr lang="es-ES" sz="1400" dirty="0" err="1">
                <a:latin typeface="Consolas" panose="020B0609020204030204" pitchFamily="49" charset="0"/>
              </a:rPr>
              <a:t>push</a:t>
            </a:r>
            <a:endParaRPr lang="es-ES" sz="1400" dirty="0">
              <a:latin typeface="Consolas" panose="020B0609020204030204" pitchFamily="49" charset="0"/>
            </a:endParaRPr>
          </a:p>
        </p:txBody>
      </p:sp>
    </p:spTree>
    <p:extLst>
      <p:ext uri="{BB962C8B-B14F-4D97-AF65-F5344CB8AC3E}">
        <p14:creationId xmlns:p14="http://schemas.microsoft.com/office/powerpoint/2010/main" val="49686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a:t>
              </a:r>
              <a:endParaRPr lang="es-ES" sz="1600" b="1" dirty="0">
                <a:latin typeface="Bradley Hand ITC" panose="03070402050302030203" pitchFamily="66" charset="0"/>
              </a:endParaRP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a:t>
              </a:r>
              <a:endParaRPr lang="es-ES" sz="1600" b="1" dirty="0">
                <a:latin typeface="Bradley Hand ITC" panose="03070402050302030203" pitchFamily="66" charset="0"/>
              </a:endParaRPr>
            </a:p>
            <a:p>
              <a:pPr algn="ctr"/>
              <a:r>
                <a:rPr lang="es-ES" sz="1200" i="1" dirty="0" err="1">
                  <a:latin typeface="+mj-lt"/>
                </a:rPr>
                <a:t>Endpoint</a:t>
              </a:r>
              <a:endParaRPr lang="es-ES" sz="1200" i="1" dirty="0">
                <a:latin typeface="+mj-lt"/>
              </a:endParaRP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1698</Words>
  <Application>Microsoft Office PowerPoint</Application>
  <PresentationFormat>Widescreen</PresentationFormat>
  <Paragraphs>631</Paragraphs>
  <Slides>23</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2022-01-31T11:09:20Z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